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handoutMasterIdLst>
    <p:handoutMasterId r:id="rId7"/>
  </p:handout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8B"/>
    <a:srgbClr val="F7941D"/>
    <a:srgbClr val="BD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/>
    <p:restoredTop sz="94830"/>
  </p:normalViewPr>
  <p:slideViewPr>
    <p:cSldViewPr snapToGrid="0" snapToObjects="1">
      <p:cViewPr varScale="1">
        <p:scale>
          <a:sx n="59" d="100"/>
          <a:sy n="59" d="100"/>
        </p:scale>
        <p:origin x="15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1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Manahilova" userId="00e4b283-0c5e-454a-945b-2b96e9e58b5a" providerId="ADAL" clId="{B5D5603E-6F8A-49B9-A564-1C3D32E58FB7}"/>
    <pc:docChg chg="undo custSel modSld">
      <pc:chgData name="Victoria Manahilova" userId="00e4b283-0c5e-454a-945b-2b96e9e58b5a" providerId="ADAL" clId="{B5D5603E-6F8A-49B9-A564-1C3D32E58FB7}" dt="2021-03-18T15:52:22.133" v="13" actId="20577"/>
      <pc:docMkLst>
        <pc:docMk/>
      </pc:docMkLst>
      <pc:sldChg chg="modSp mod">
        <pc:chgData name="Victoria Manahilova" userId="00e4b283-0c5e-454a-945b-2b96e9e58b5a" providerId="ADAL" clId="{B5D5603E-6F8A-49B9-A564-1C3D32E58FB7}" dt="2021-03-18T15:52:22.133" v="13" actId="20577"/>
        <pc:sldMkLst>
          <pc:docMk/>
          <pc:sldMk cId="3297073488" sldId="256"/>
        </pc:sldMkLst>
        <pc:spChg chg="mod">
          <ac:chgData name="Victoria Manahilova" userId="00e4b283-0c5e-454a-945b-2b96e9e58b5a" providerId="ADAL" clId="{B5D5603E-6F8A-49B9-A564-1C3D32E58FB7}" dt="2021-03-18T15:52:22.133" v="13" actId="20577"/>
          <ac:spMkLst>
            <pc:docMk/>
            <pc:sldMk cId="3297073488" sldId="256"/>
            <ac:spMk id="4" creationId="{4AE7D3B4-FF82-9B4C-B811-EA99B511935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E5D3E-A7E0-9A42-AADD-98336FAE2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1BE95-7D29-8549-B204-7B854BCAF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DCB13-F7D5-B348-A9B8-1EAB3CE5A35B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28BBF-600A-624C-A7B3-546765368D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7FB86-D056-C344-9122-A9B8DF62C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6E44F-0E5C-DE44-B9BB-6913A626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2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976" y="1122363"/>
            <a:ext cx="8731624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976" y="3646862"/>
            <a:ext cx="873162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6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5138" y="944216"/>
            <a:ext cx="1679713" cy="5245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8941" y="904460"/>
            <a:ext cx="6926989" cy="52876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6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0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081" y="1053548"/>
            <a:ext cx="4258235" cy="4809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471" y="1053548"/>
            <a:ext cx="4258235" cy="4809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81" y="997373"/>
            <a:ext cx="4258234" cy="6846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A51254-0EB9-FE47-A369-4E16A5866F2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3081" y="1808922"/>
            <a:ext cx="4258235" cy="42539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FFF310-8807-9D48-B8E3-CFDFB564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6471" y="1808922"/>
            <a:ext cx="4258235" cy="42539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618E22B-3770-BA40-BEAA-D3B95A12B0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15434" y="997373"/>
            <a:ext cx="4267202" cy="6846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2B2F00-8C76-B445-868E-D7F57A36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2" y="89452"/>
            <a:ext cx="6028570" cy="785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07E87FFC-A8BA-D14A-8274-B8A3FE1B8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0603" y="6470374"/>
            <a:ext cx="4007225" cy="23345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C1526671-DDC3-FB43-A381-4D06699D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9156" y="6470749"/>
            <a:ext cx="462803" cy="233455"/>
          </a:xfrm>
        </p:spPr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0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8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6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29" y="1053548"/>
            <a:ext cx="2949178" cy="112273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2615" y="1073426"/>
            <a:ext cx="5672298" cy="50490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429" y="2266122"/>
            <a:ext cx="2949178" cy="3886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5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28" y="245035"/>
            <a:ext cx="6184311" cy="505252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FCAB40-9633-0040-9599-3433D5C43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7" y="5378629"/>
            <a:ext cx="8718789" cy="448235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40CD418-4036-604A-9AB0-97A85715C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428" y="5853760"/>
            <a:ext cx="8718788" cy="2886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18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081" y="964096"/>
            <a:ext cx="8722075" cy="52036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8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082" y="89452"/>
            <a:ext cx="6853518" cy="785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82" y="1073426"/>
            <a:ext cx="8731624" cy="496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6994" y="6470374"/>
            <a:ext cx="4007225" cy="233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5547" y="6470749"/>
            <a:ext cx="462803" cy="233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5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378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8AB2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AB2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AB2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AB2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AB2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2BDB15-5390-FC42-AC93-56814A95D39D}"/>
              </a:ext>
            </a:extLst>
          </p:cNvPr>
          <p:cNvSpPr/>
          <p:nvPr/>
        </p:nvSpPr>
        <p:spPr>
          <a:xfrm>
            <a:off x="5433848" y="357762"/>
            <a:ext cx="3439612" cy="5566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7D3B4-FF82-9B4C-B811-EA99B5119357}"/>
              </a:ext>
            </a:extLst>
          </p:cNvPr>
          <p:cNvSpPr txBox="1"/>
          <p:nvPr/>
        </p:nvSpPr>
        <p:spPr>
          <a:xfrm>
            <a:off x="5514100" y="433663"/>
            <a:ext cx="3224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E9DDA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29707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6D31-594E-324D-AB7A-88DF8894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7D92-3FD9-8747-86B7-1E53DA3A7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12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5" ma:contentTypeDescription="Create a new document." ma:contentTypeScope="" ma:versionID="ce8dec8a07c63634cb74d3cb8fbef98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a312b2e1ce3cfb6f1efe25ec849d6c3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A2B7AE1-2480-45FF-9C48-4D6B11CEE7F0}"/>
</file>

<file path=customXml/itemProps2.xml><?xml version="1.0" encoding="utf-8"?>
<ds:datastoreItem xmlns:ds="http://schemas.openxmlformats.org/officeDocument/2006/customXml" ds:itemID="{1733F262-E034-498B-8426-8E52B6DDB4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4AF2E1-A6C4-480A-B809-E442A021916C}">
  <ds:schemaRefs>
    <ds:schemaRef ds:uri="http://schemas.microsoft.com/office/2006/documentManagement/types"/>
    <ds:schemaRef ds:uri="http://schemas.microsoft.com/sharepoint/v3"/>
    <ds:schemaRef ds:uri="f41fa17a-99c4-4c5f-bcb4-a52bd907e64f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eb3f7de7-c935-4ca6-a12c-1f73773710ec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3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Victoria Manahilova</cp:lastModifiedBy>
  <cp:revision>23</cp:revision>
  <dcterms:created xsi:type="dcterms:W3CDTF">2019-02-13T08:22:50Z</dcterms:created>
  <dcterms:modified xsi:type="dcterms:W3CDTF">2021-03-18T15:52:31Z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