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99" d="100"/>
          <a:sy n="99" d="100"/>
        </p:scale>
        <p:origin x="103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24-Aug-22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24-Aug-22</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24-Aug-22</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24-Aug-22</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24-Aug-22</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24-Aug-22</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24-Aug-22</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24-Aug-22</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24-Aug-22</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24-Aug-22</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24-Aug-22</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24-Aug-22</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24-Aug-22</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2020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725479"/>
            <a:ext cx="5674368" cy="305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KenesDocumentTypeId xmlns="eb3f7de7-c935-4ca6-a12c-1f73773710ec" xsi:nil="true"/>
    <FolderID xmlns="eb3f7de7-c935-4ca6-a12c-1f73773710ec" xsi:nil="true"/>
    <Confidential1 xmlns="eb3f7de7-c935-4ca6-a12c-1f73773710ec">false</Confidential1>
    <Final xmlns="eb3f7de7-c935-4ca6-a12c-1f73773710ec">false</Final>
    <_ip_UnifiedCompliancePolicyUIAction xmlns="http://schemas.microsoft.com/sharepoint/v3" xsi:nil="true"/>
    <TaxCatchAll xmlns="eb3f7de7-c935-4ca6-a12c-1f73773710ec"/>
    <_ip_UnifiedCompliancePolicyProperties xmlns="http://schemas.microsoft.com/sharepoint/v3" xsi:nil="true"/>
    <lcf76f155ced4ddcb4097134ff3c332f xmlns="f8211a0c-9381-48e4-a52f-d5c66b9aee56">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894CA404F20702469D69488382FDA61C" ma:contentTypeVersion="17" ma:contentTypeDescription="" ma:contentTypeScope="" ma:versionID="d207d9c31553f7504d02623358d34ef3">
  <xsd:schema xmlns:xsd="http://www.w3.org/2001/XMLSchema" xmlns:xs="http://www.w3.org/2001/XMLSchema" xmlns:p="http://schemas.microsoft.com/office/2006/metadata/properties" xmlns:ns1="http://schemas.microsoft.com/sharepoint/v3" xmlns:ns2="eb3f7de7-c935-4ca6-a12c-1f73773710ec" xmlns:ns3="f8211a0c-9381-48e4-a52f-d5c66b9aee56" targetNamespace="http://schemas.microsoft.com/office/2006/metadata/properties" ma:root="true" ma:fieldsID="0b6d9184d9090ac52e7ff1e8dd704bfd" ns1:_="" ns2:_="" ns3:_="">
    <xsd:import namespace="http://schemas.microsoft.com/sharepoint/v3"/>
    <xsd:import namespace="eb3f7de7-c935-4ca6-a12c-1f73773710ec"/>
    <xsd:import namespace="f8211a0c-9381-48e4-a52f-d5c66b9aee56"/>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1:_ip_UnifiedCompliancePolicyProperties" minOccurs="0"/>
                <xsd:element ref="ns1:_ip_UnifiedCompliancePolicyUIAction" minOccurs="0"/>
                <xsd:element ref="ns3:MediaLengthInSeconds" minOccurs="0"/>
                <xsd:element ref="ns2:TaxCatchAll"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Unified Compliance Policy Properties" ma:hidden="true" ma:internalName="_ip_UnifiedCompliancePolicyProperties">
      <xsd:simpleType>
        <xsd:restriction base="dms:Note"/>
      </xsd:simpleType>
    </xsd:element>
    <xsd:element name="_ip_UnifiedCompliancePolicyUIAction" ma:index="2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26"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8211a0c-9381-48e4-a52f-d5c66b9aee56"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OCR" ma:index="22" nillable="true" ma:displayName="Extracted Text" ma:internalName="MediaServiceOCR" ma:readOnly="true">
      <xsd:simpleType>
        <xsd:restriction base="dms:Note">
          <xsd:maxLength value="255"/>
        </xsd:restriction>
      </xsd:simpleType>
    </xsd:element>
    <xsd:element name="MediaLengthInSeconds" ma:index="25" nillable="true" ma:displayName="MediaLengthInSeconds" ma:hidden="true" ma:internalName="MediaLengthInSeconds" ma:readOnly="true">
      <xsd:simpleType>
        <xsd:restriction base="dms:Unknown"/>
      </xsd:simpleType>
    </xsd:element>
    <xsd:element name="lcf76f155ced4ddcb4097134ff3c332f" ma:index="28"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E64263-51AE-4A29-A1ED-D59581A64D84}">
  <ds:schemaRefs>
    <ds:schemaRef ds:uri="http://schemas.microsoft.com/sharepoint/v3/contenttype/forms"/>
  </ds:schemaRefs>
</ds:datastoreItem>
</file>

<file path=customXml/itemProps2.xml><?xml version="1.0" encoding="utf-8"?>
<ds:datastoreItem xmlns:ds="http://schemas.openxmlformats.org/officeDocument/2006/customXml" ds:itemID="{2B1B332F-071E-400A-B703-A87583CFA09F}">
  <ds:schemaRefs>
    <ds:schemaRef ds:uri="http://purl.org/dc/dcmitype/"/>
    <ds:schemaRef ds:uri="http://schemas.microsoft.com/office/2006/documentManagement/types"/>
    <ds:schemaRef ds:uri="http://purl.org/dc/elements/1.1/"/>
    <ds:schemaRef ds:uri="http://schemas.microsoft.com/office/2006/metadata/properties"/>
    <ds:schemaRef ds:uri="http://schemas.microsoft.com/sharepoint/v3"/>
    <ds:schemaRef ds:uri="f8211a0c-9381-48e4-a52f-d5c66b9aee56"/>
    <ds:schemaRef ds:uri="http://purl.org/dc/terms/"/>
    <ds:schemaRef ds:uri="eb3f7de7-c935-4ca6-a12c-1f73773710ec"/>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B895770C-A154-479C-8B5B-EDF5FB800D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b3f7de7-c935-4ca6-a12c-1f73773710ec"/>
    <ds:schemaRef ds:uri="f8211a0c-9381-48e4-a52f-d5c66b9aee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946</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2022-08-24T10:08:18Z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0x01010037EA2DD516505C4D92B92F8677CFB68500894CA404F20702469D69488382FDA61C</vt:lpwstr>
  </property>
</Properties>
</file>